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Default Extension="png" ContentType="image/png"/>
  <Default Extension="bmp" ContentType="image/bmp"/>
  <Default Extension="emf" ContentType="image/x-emf"/>
  <Default Extension="wmf" ContentType="image/x-wmf"/>
  <Default Extension="tiff" ContentType="image/tif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 xmlns:a="http://schemas.openxmlformats.org/drawingml/2006/main" xmlns:r="http://schemas.openxmlformats.org/officeDocument/2006/relationships" xmlns:p="http://schemas.openxmlformats.org/presentationml/2006/main"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137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 xmlns="http://schemas.openxmlformats.org/package/2006/relationships"><Relationship Id="rId3" Type="http://schemas.openxmlformats.org/officeDocument/2006/relationships/tags" Target="tags/tag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/Relationships>
</file>

<file path=ppt/media/file13b291725023c.jpeg>
</file>

<file path=ppt/media/file13b291e00c557.jpeg>
</file>

<file path=ppt/media/file13b291e5b02ae.jpeg>
</file>

<file path=ppt/media/file13b291f34ad01.jpeg>
</file>

<file path=ppt/media/file13b292243fe9c.jpeg>
</file>

<file path=ppt/media/file13b292b9e801.jpeg>
</file>

<file path=ppt/media/file13b293b1a5c5e.jpeg>
</file>

<file path=ppt/media/file13b293b4a2ca8.jpeg>
</file>

<file path=ppt/media/file13b293f36af63.jpeg>
</file>

<file path=ppt/media/file13b29449be224.jpeg>
</file>

<file path=ppt/media/file13b294b731c7.jpeg>
</file>

<file path=ppt/media/file13b2953bb2046.jpeg>
</file>

<file path=ppt/media/file13b29561bccac.jpeg>
</file>

<file path=ppt/media/file13b295a58ef10.jpeg>
</file>

<file path=ppt/media/file13b29690cfd13.jpeg>
</file>

<file path=ppt/media/file13b296d55346e.jpeg>
</file>

<file path=ppt/media/file13b29723cac51.jpeg>
</file>

<file path=ppt/media/file13b2974e559d5.jpeg>
</file>

<file path=ppt/media/file13b2979b22405.jpeg>
</file>

<file path=ppt/media/file13b297d6ceae7.jpeg>
</file>

<file path=ppt/media/file13b297eb5bd0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1725023c.jpeg"/></Relationships>
</file>

<file path=ppt/slides/_rels/slide1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7eb5bd02.jpeg"/></Relationships>
</file>

<file path=ppt/slides/_rels/slide1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3f36af63.jpeg"/></Relationships>
</file>

<file path=ppt/slides/_rels/slide1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1f34ad01.jpeg"/></Relationships>
</file>

<file path=ppt/slides/_rels/slide2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3b4a2ca8.jpeg"/></Relationships>
</file>

<file path=ppt/slides/_rels/slide2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2b9e801.jpeg"/></Relationships>
</file>

<file path=ppt/slides/_rels/slide2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723cac51.jpeg"/></Relationships>
</file>

<file path=ppt/slides/_rels/slide2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6d55346e.jpeg"/></Relationships>
</file>

<file path=ppt/slides/_rels/slide2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74e559d5.jpeg"/></Relationships>
</file>

<file path=ppt/slides/_rels/slide2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7d6ceae7.jpeg"/></Relationships>
</file>

<file path=ppt/slides/_rels/slide2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79b22405.jpeg"/></Relationships>
</file>

<file path=ppt/slides/_rels/slide3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1e5b02ae.jpeg"/></Relationships>
</file>

<file path=ppt/slides/_rels/slide3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690cfd13.jpeg"/></Relationships>
</file>

<file path=ppt/slides/_rels/slide3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53bb2046.jpeg"/></Relationships>
</file>

<file path=ppt/slides/_rels/slide3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2243fe9c.jpeg"/></Relationships>
</file>

<file path=ppt/slides/_rels/slide3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1e00c557.jpeg"/></Relationships>
</file>

<file path=ppt/slides/_rels/slide3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449be224.jpeg"/></Relationships>
</file>

<file path=ppt/slides/_rels/slide3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561bccac.jpeg"/></Relationships>
</file>

<file path=ppt/slides/_rels/slide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3b1a5c5e.jpeg"/></Relationships>
</file>

<file path=ppt/slides/_rels/slide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5a58ef10.jpeg"/></Relationships>
</file>

<file path=ppt/slides/_rels/slide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4b731c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Forest Park Southeast, Botanical Heights, Central West End, Medical Campus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Monthly Crime Report: April 2020</a:t>
            </a:r>
          </a:p>
          <a:p>
            <a:r>
              <a:rPr/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Crime by Days of the Week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2: Crime Rates Map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2: Density Map Explanation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algn="l" marL="0" marR="0">
              <a:spcBef>
                <a:spcPts val="0"/>
              </a:spcBef>
              <a:spcAft>
                <a:spcPts val="0"/>
              </a:spcAft>
              <a:buNone/>
            </a:pP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23 neighborhoods in District 2. The South Hampton neighborhood is split between District 2 and District 1.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 (Tower Grove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60 (Tower Grove South)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13.1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0.43 (Southampton)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125 (Tower Grove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2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10.9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90 total crimes in April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(93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cap="none" sz="20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(8 crimes against persons)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321 total crimes in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-5%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(339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44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2%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(43 crimes against persons)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Central West End: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93857"/>
                <a:gridCol w="509341"/>
                <a:gridCol w="509341"/>
                <a:gridCol w="493857"/>
                <a:gridCol w="509205"/>
                <a:gridCol w="509205"/>
                <a:gridCol w="610364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7942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1,208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Total Crime Map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Washington University Medical Campus: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5 total crimes in April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-58%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(12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cap="none" sz="20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(1 crimes against persons)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30 total crimes in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-29%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(42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7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(7 crimes against persons)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Washington University Medical Campus: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Washington University Medical Campus: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669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Coin Machine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23921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 Value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14 total crimes in April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-22%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(18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-100%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(3 crimes against persons)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102 total crimes in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50%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(68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17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89%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(9 crimes against persons)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Washington University Medical Center: Total Crime Map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Cortex: Total Crime Map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Crime Rates Map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Density Map Explanation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algn="l" marL="0" marR="0">
              <a:spcBef>
                <a:spcPts val="0"/>
              </a:spcBef>
              <a:spcAft>
                <a:spcPts val="0"/>
              </a:spcAft>
              <a:buNone/>
            </a:pP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15 neighborhoods in District 5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one neighborhood was 4 (Lewis Place)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90 (Central West End)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19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2.21 (Skinker DeBaliviere)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10.42 (Visitation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4.79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Forest Park Southeast: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1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Time of Crimes Map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Violent Crime Map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Crime Density Map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Grove Community Improvement District: Total Crime Map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18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Forest Park Southeast: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Total Crimes by Days of the Week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Crimes by Time of Day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Crimes by Day &amp; Category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Central West End: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2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Time of Crime Map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Violent Crime Map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Crime Density Map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Bicycle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Coin Machine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Shoplifting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23921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 Value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Total Crimes by Days of the Week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Crimes by Time of Day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186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Central West End: Crimes by Day &amp; Category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Forest Park Southeast: Total Crime Map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 total crimes in April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-40%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(5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Inf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(0 crimes against persons)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19 total crimes in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-24%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(25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100%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(2 crimes against persons)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Botanical Heights: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Botanical Heights: Total Crime Map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Présentation à l'écran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subject/>
  <dc:creator/>
  <cp:keywords/>
  <dc:description/>
  <cp:lastModifiedBy>loganbogenut</cp:lastModifiedBy>
  <cp:revision>3</cp:revision>
  <dcterms:created xsi:type="dcterms:W3CDTF">2017-02-13T16:18:36Z</dcterms:created>
  <dcterms:modified xsi:type="dcterms:W3CDTF">2020-05-13T10:47:05Z</dcterms:modified>
  <cp:category/>
</cp:coreProperties>
</file>

<file path=docProps/thumbnail.jpeg>
</file>